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6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69E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9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5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219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7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13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6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67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60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8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5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1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7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9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E294-C3B2-448A-ABBE-9B7024763139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05F940-95DE-4094-9DCB-BCFDA8328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31170"/>
              </p:ext>
            </p:extLst>
          </p:nvPr>
        </p:nvGraphicFramePr>
        <p:xfrm>
          <a:off x="683568" y="3266444"/>
          <a:ext cx="7776869" cy="2846016"/>
        </p:xfrm>
        <a:graphic>
          <a:graphicData uri="http://schemas.openxmlformats.org/drawingml/2006/table">
            <a:tbl>
              <a:tblPr/>
              <a:tblGrid>
                <a:gridCol w="814387"/>
                <a:gridCol w="425435"/>
                <a:gridCol w="425435"/>
                <a:gridCol w="425435"/>
                <a:gridCol w="425435"/>
                <a:gridCol w="889751"/>
                <a:gridCol w="889751"/>
                <a:gridCol w="889751"/>
                <a:gridCol w="889751"/>
                <a:gridCol w="850869"/>
                <a:gridCol w="850869"/>
              </a:tblGrid>
              <a:tr h="38202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프로그래밍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그래픽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최종 발표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27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홈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 디자인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PPT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발 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</a:tr>
              <a:tr h="321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카테고리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FFFFFF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FD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정현호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조광민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최지영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491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황현우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제목 4"/>
          <p:cNvSpPr txBox="1">
            <a:spLocks/>
          </p:cNvSpPr>
          <p:nvPr/>
        </p:nvSpPr>
        <p:spPr>
          <a:xfrm>
            <a:off x="1074192" y="2420888"/>
            <a:ext cx="17411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역할 분담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>
            <a:off x="1074192" y="499110"/>
            <a:ext cx="9028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팀원</a:t>
            </a:r>
            <a:endParaRPr lang="en-US" altLang="ko-KR" sz="2800" dirty="0" smtClean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정현호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06478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조광민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296066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최지영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815150" y="1372706"/>
            <a:ext cx="1008112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황현우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176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620688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err="1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콘</a:t>
            </a:r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텐츠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목록화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799527"/>
              </p:ext>
            </p:extLst>
          </p:nvPr>
        </p:nvGraphicFramePr>
        <p:xfrm>
          <a:off x="899592" y="1543351"/>
          <a:ext cx="6943137" cy="3181793"/>
        </p:xfrm>
        <a:graphic>
          <a:graphicData uri="http://schemas.openxmlformats.org/drawingml/2006/table">
            <a:tbl>
              <a:tblPr/>
              <a:tblGrid>
                <a:gridCol w="814387"/>
                <a:gridCol w="1524595"/>
                <a:gridCol w="1554964"/>
                <a:gridCol w="1524596"/>
                <a:gridCol w="1524595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게임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음식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화장품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여행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카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테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고</a:t>
                      </a:r>
                      <a:endParaRPr lang="en-US" altLang="ko-KR" sz="16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리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온라인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동네별</a:t>
                      </a:r>
                      <a:endParaRPr lang="en-US" altLang="ko-KR" sz="1400" b="0" dirty="0" smtClean="0"/>
                    </a:p>
                    <a:p>
                      <a:pPr algn="ctr" latinLnBrk="1"/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각 지역의 구별로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브랜드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국내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PC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Mobile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Xbox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한식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성별</a:t>
                      </a:r>
                      <a:endParaRPr lang="en-US" altLang="ko-KR" sz="1400" b="0" dirty="0" smtClean="0"/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/>
                        <a:t>( </a:t>
                      </a:r>
                      <a:r>
                        <a:rPr lang="ko-KR" altLang="en-US" sz="1400" b="0" dirty="0" smtClean="0"/>
                        <a:t>남 </a:t>
                      </a:r>
                      <a:r>
                        <a:rPr lang="en-US" altLang="ko-KR" sz="1400" b="0" dirty="0" smtClean="0"/>
                        <a:t>/ </a:t>
                      </a:r>
                      <a:r>
                        <a:rPr lang="ko-KR" altLang="en-US" sz="1400" b="0" dirty="0" smtClean="0"/>
                        <a:t>여 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PS3 / PS4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중식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해외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Wii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일식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종류</a:t>
                      </a:r>
                      <a:endParaRPr lang="en-US" altLang="ko-KR" sz="1400" b="0" dirty="0" smtClean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화장법에 따라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VR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양식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AR</a:t>
                      </a: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페스트푸드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95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3" y="620688"/>
            <a:ext cx="31085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인터뷰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11333"/>
              </p:ext>
            </p:extLst>
          </p:nvPr>
        </p:nvGraphicFramePr>
        <p:xfrm>
          <a:off x="407736" y="1484784"/>
          <a:ext cx="8268719" cy="3097314"/>
        </p:xfrm>
        <a:graphic>
          <a:graphicData uri="http://schemas.openxmlformats.org/drawingml/2006/table">
            <a:tbl>
              <a:tblPr/>
              <a:tblGrid>
                <a:gridCol w="1211936"/>
                <a:gridCol w="1872208"/>
                <a:gridCol w="1800200"/>
                <a:gridCol w="2304256"/>
                <a:gridCol w="1080119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성별 </a:t>
                      </a:r>
                      <a:r>
                        <a:rPr lang="en-US" altLang="ko-KR" sz="1600" dirty="0" smtClean="0"/>
                        <a:t>/ </a:t>
                      </a:r>
                      <a:r>
                        <a:rPr lang="ko-KR" altLang="en-US" sz="1600" dirty="0" smtClean="0"/>
                        <a:t>나이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평소 이용 </a:t>
                      </a:r>
                      <a:r>
                        <a:rPr lang="ko-KR" altLang="en-US" sz="1600" baseline="0" dirty="0" smtClean="0"/>
                        <a:t>사이트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추천 카테고리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유용함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21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/>
                        <a:t>유튜브</a:t>
                      </a:r>
                      <a:r>
                        <a:rPr lang="en-US" altLang="ko-KR" sz="1400" b="0" dirty="0" smtClean="0"/>
                        <a:t>, </a:t>
                      </a:r>
                      <a:r>
                        <a:rPr lang="ko-KR" altLang="en-US" sz="1400" b="0" dirty="0" smtClean="0"/>
                        <a:t>아프리카</a:t>
                      </a:r>
                      <a:r>
                        <a:rPr lang="en-US" altLang="ko-KR" sz="1400" b="0" dirty="0" smtClean="0"/>
                        <a:t>TV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폐가체험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/>
                        <a:t>실시간 후기</a:t>
                      </a:r>
                      <a:r>
                        <a:rPr lang="en-US" altLang="ko-KR" sz="1400" b="0" dirty="0" smtClean="0"/>
                        <a:t>(</a:t>
                      </a:r>
                      <a:r>
                        <a:rPr lang="ko-KR" altLang="en-US" sz="1400" b="0" dirty="0" smtClean="0"/>
                        <a:t>채팅형식</a:t>
                      </a:r>
                      <a:r>
                        <a:rPr lang="en-US" altLang="ko-KR" sz="1400" b="0" dirty="0" smtClean="0"/>
                        <a:t>)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/>
                        <a:t>O</a:t>
                      </a:r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67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21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루리웹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유튜브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드라마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애니메이션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덕질은</a:t>
                      </a:r>
                      <a:r>
                        <a:rPr lang="ko-KR" altLang="en-US" sz="1400" dirty="0" smtClean="0"/>
                        <a:t> 같이할 수록 </a:t>
                      </a:r>
                      <a:r>
                        <a:rPr lang="ko-KR" altLang="en-US" sz="1400" dirty="0" err="1" smtClean="0"/>
                        <a:t>재밌다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77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남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23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네이버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블로그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먹거리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추천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dirty="0" err="1" smtClean="0"/>
                        <a:t>비추천</a:t>
                      </a:r>
                      <a:r>
                        <a:rPr lang="ko-KR" altLang="en-US" sz="1400" dirty="0" smtClean="0"/>
                        <a:t> 기능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718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 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 20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/>
                        <a:t>네이버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ko-KR" altLang="en-US" sz="1400" b="0" dirty="0" err="1" smtClean="0"/>
                        <a:t>블로그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/>
                        <a:t>여행지</a:t>
                      </a: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길찾기</a:t>
                      </a:r>
                      <a:r>
                        <a:rPr lang="ko-KR" altLang="en-US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네비게이</a:t>
                      </a: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X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4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</a:t>
                      </a:r>
                      <a:endParaRPr lang="ko-KR" altLang="en-US" sz="1400" b="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11960" y="759187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후기사이트 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25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51720" y="4077072"/>
            <a:ext cx="5256584" cy="1800200"/>
          </a:xfr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dist">
              <a:buNone/>
            </a:pPr>
            <a:r>
              <a:rPr lang="ko-KR" altLang="en-US" spc="-150" dirty="0" smtClean="0"/>
              <a:t>게임</a:t>
            </a:r>
            <a:r>
              <a:rPr lang="en-US" altLang="ko-KR" spc="-150" dirty="0" smtClean="0"/>
              <a:t>, </a:t>
            </a:r>
            <a:r>
              <a:rPr lang="ko-KR" altLang="en-US" spc="-150" dirty="0" err="1" smtClean="0"/>
              <a:t>먹방</a:t>
            </a:r>
            <a:r>
              <a:rPr lang="ko-KR" altLang="en-US" spc="-150" dirty="0" smtClean="0"/>
              <a:t> 등의 유행하고 있는 여러 주제의 후기를 </a:t>
            </a:r>
            <a:endParaRPr lang="en-US" altLang="ko-KR" spc="-150" dirty="0" smtClean="0"/>
          </a:p>
          <a:p>
            <a:pPr marL="0" indent="0" algn="dist">
              <a:buNone/>
            </a:pPr>
            <a:r>
              <a:rPr lang="ko-KR" altLang="en-US" spc="-150" dirty="0" smtClean="0"/>
              <a:t>사용자들이 한 사이트에서 볼 수 있도록 하며</a:t>
            </a:r>
            <a:r>
              <a:rPr lang="en-US" altLang="ko-KR" spc="-150" dirty="0" smtClean="0"/>
              <a:t>,</a:t>
            </a:r>
          </a:p>
          <a:p>
            <a:pPr marL="0" indent="0" algn="dist">
              <a:buNone/>
            </a:pPr>
            <a:r>
              <a:rPr lang="ko-KR" altLang="en-US" dirty="0" smtClean="0"/>
              <a:t>추천과 계급 시스템을 도입하여 사용자들에게</a:t>
            </a:r>
            <a:endParaRPr lang="en-US" altLang="ko-KR" dirty="0" smtClean="0"/>
          </a:p>
          <a:p>
            <a:pPr marL="0" indent="0" algn="dist">
              <a:buNone/>
            </a:pPr>
            <a:r>
              <a:rPr lang="ko-KR" altLang="en-US" dirty="0" smtClean="0"/>
              <a:t>신뢰받는 사이트를 만드는 것이 목표</a:t>
            </a:r>
            <a:endParaRPr lang="en-US" altLang="ko-KR" dirty="0" smtClean="0"/>
          </a:p>
        </p:txBody>
      </p:sp>
      <p:sp>
        <p:nvSpPr>
          <p:cNvPr id="5" name="제목 4"/>
          <p:cNvSpPr txBox="1">
            <a:spLocks noGrp="1"/>
          </p:cNvSpPr>
          <p:nvPr>
            <p:ph type="title"/>
          </p:nvPr>
        </p:nvSpPr>
        <p:spPr>
          <a:xfrm>
            <a:off x="971600" y="609600"/>
            <a:ext cx="57246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개요 및 목표설정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916832"/>
            <a:ext cx="1008112" cy="46166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개요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4077072"/>
            <a:ext cx="1008112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목표</a:t>
            </a:r>
            <a:endParaRPr lang="ko-KR" altLang="en-US" sz="24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051720" y="1916832"/>
            <a:ext cx="5256584" cy="1296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무언가를 할 때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모르고 테스트하는 것 보다는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누군가가 해본 것을 보고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정확한 정보를 한 곳에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indent="0" algn="dist">
              <a:buFont typeface="Wingdings 3" charset="2"/>
              <a:buNone/>
            </a:pPr>
            <a:r>
              <a:rPr lang="ko-KR" altLang="en-US" dirty="0" smtClean="0">
                <a:solidFill>
                  <a:schemeClr val="tx1"/>
                </a:solidFill>
              </a:rPr>
              <a:t>모아 간편하게 검색하여 볼 수 있게 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9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6347714" cy="4680520"/>
          </a:xfrm>
        </p:spPr>
        <p:txBody>
          <a:bodyPr/>
          <a:lstStyle/>
          <a:p>
            <a:r>
              <a:rPr lang="ko-KR" altLang="en-US" dirty="0" smtClean="0"/>
              <a:t>주요 사용자 연령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~ 30</a:t>
            </a:r>
            <a:r>
              <a:rPr lang="ko-KR" altLang="en-US" dirty="0" smtClean="0"/>
              <a:t>대</a:t>
            </a:r>
            <a:endParaRPr lang="en-US" altLang="ko-KR" dirty="0" smtClean="0"/>
          </a:p>
          <a:p>
            <a:r>
              <a:rPr lang="ko-KR" altLang="en-US" dirty="0" smtClean="0"/>
              <a:t>해당 사이트를 가입하려면 회원아이디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닉네임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직업을 입력해야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가입한 회원에게는 신뢰 계급이 주어진다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회원은 닉네임과 계급으로 식별한다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회원은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작성할 수 있고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받은 추천수로 신뢰계급을 올릴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받은 반대수로 신뢰 계급이 낮춰질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게시글에</a:t>
            </a:r>
            <a:r>
              <a:rPr lang="ko-KR" altLang="en-US" dirty="0" smtClean="0"/>
              <a:t> 대한 글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작성일자 정보를 유지해야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게시글은</a:t>
            </a:r>
            <a:r>
              <a:rPr lang="ko-KR" altLang="en-US" dirty="0" smtClean="0"/>
              <a:t> 글 번호 및 글 제목으로 식별한다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회원으로 요청으로 추가 카테고리를 만들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971600" y="609600"/>
            <a:ext cx="35702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사용자 요구분석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0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48680"/>
            <a:ext cx="203132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59097"/>
              </p:ext>
            </p:extLst>
          </p:nvPr>
        </p:nvGraphicFramePr>
        <p:xfrm>
          <a:off x="899592" y="1772816"/>
          <a:ext cx="6912768" cy="4320480"/>
        </p:xfrm>
        <a:graphic>
          <a:graphicData uri="http://schemas.openxmlformats.org/drawingml/2006/table">
            <a:tbl>
              <a:tblPr/>
              <a:tblGrid>
                <a:gridCol w="814387"/>
                <a:gridCol w="1345853"/>
                <a:gridCol w="1656184"/>
                <a:gridCol w="1656184"/>
                <a:gridCol w="1440160"/>
              </a:tblGrid>
              <a:tr h="535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err="1" smtClean="0"/>
                        <a:t>네이버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인벤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DC</a:t>
                      </a:r>
                      <a:r>
                        <a:rPr lang="ko-KR" altLang="en-US" sz="1600" dirty="0" smtClean="0"/>
                        <a:t>인사이드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루리웹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308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인기 글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게시판인기순위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0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 방문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085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0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261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깔끔한 디자인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깔끔함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69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82659"/>
            <a:ext cx="39934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네이버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39337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2376264"/>
                <a:gridCol w="2808312"/>
                <a:gridCol w="2592288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지식인 </a:t>
                      </a:r>
                      <a:r>
                        <a:rPr lang="en-US" altLang="ko-KR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네이버웹툰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84" t="60421" r="64454" b="27263"/>
          <a:stretch/>
        </p:blipFill>
        <p:spPr>
          <a:xfrm>
            <a:off x="971600" y="4293096"/>
            <a:ext cx="2232248" cy="7233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31" t="14947" r="65235" b="68000"/>
          <a:stretch/>
        </p:blipFill>
        <p:spPr>
          <a:xfrm>
            <a:off x="6228184" y="4077072"/>
            <a:ext cx="2346638" cy="1029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84164" t="64210" r="4205" b="12106"/>
          <a:stretch/>
        </p:blipFill>
        <p:spPr>
          <a:xfrm>
            <a:off x="4125416" y="3754673"/>
            <a:ext cx="115212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9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70021"/>
            <a:ext cx="35317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인벤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82863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2376264"/>
                <a:gridCol w="2808312"/>
                <a:gridCol w="2592288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354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</a:t>
                      </a:r>
                      <a:r>
                        <a:rPr lang="ko-KR" altLang="en-US" sz="140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인기글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" t="7135" r="69681" b="40501"/>
          <a:stretch/>
        </p:blipFill>
        <p:spPr>
          <a:xfrm>
            <a:off x="6815212" y="4581128"/>
            <a:ext cx="1728192" cy="16792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9606" t="57269" r="34644" b="16562"/>
          <a:stretch/>
        </p:blipFill>
        <p:spPr>
          <a:xfrm>
            <a:off x="969261" y="3709365"/>
            <a:ext cx="2245551" cy="20209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4116" t="19233" r="839" b="3850"/>
          <a:stretch/>
        </p:blipFill>
        <p:spPr>
          <a:xfrm>
            <a:off x="3373990" y="3649264"/>
            <a:ext cx="2592288" cy="20857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3937" t="35462" r="43701" b="44911"/>
          <a:stretch/>
        </p:blipFill>
        <p:spPr>
          <a:xfrm>
            <a:off x="6228184" y="3212976"/>
            <a:ext cx="43204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83833" y="582659"/>
            <a:ext cx="512832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DC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인사이드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85501"/>
              </p:ext>
            </p:extLst>
          </p:nvPr>
        </p:nvGraphicFramePr>
        <p:xfrm>
          <a:off x="899592" y="1556792"/>
          <a:ext cx="7704856" cy="4824537"/>
        </p:xfrm>
        <a:graphic>
          <a:graphicData uri="http://schemas.openxmlformats.org/drawingml/2006/table">
            <a:tbl>
              <a:tblPr/>
              <a:tblGrid>
                <a:gridCol w="3744416"/>
                <a:gridCol w="3960440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en-US" altLang="ko-KR" sz="1400" kern="0" spc="0" dirty="0" smtClean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최근방문</a:t>
                      </a: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01" t="57738" r="34818" b="27069"/>
          <a:stretch/>
        </p:blipFill>
        <p:spPr>
          <a:xfrm>
            <a:off x="971600" y="5056895"/>
            <a:ext cx="3600400" cy="792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1473" t="18803" r="47819" b="62479"/>
          <a:stretch/>
        </p:blipFill>
        <p:spPr>
          <a:xfrm>
            <a:off x="971600" y="3413569"/>
            <a:ext cx="3456384" cy="11109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3620" t="18016" r="37793" b="57995"/>
          <a:stretch/>
        </p:blipFill>
        <p:spPr>
          <a:xfrm>
            <a:off x="4824028" y="3906236"/>
            <a:ext cx="3672408" cy="1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7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582659"/>
            <a:ext cx="39934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벤치마킹 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루리웹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31694"/>
              </p:ext>
            </p:extLst>
          </p:nvPr>
        </p:nvGraphicFramePr>
        <p:xfrm>
          <a:off x="899592" y="1556792"/>
          <a:ext cx="7776864" cy="4824537"/>
        </p:xfrm>
        <a:graphic>
          <a:graphicData uri="http://schemas.openxmlformats.org/drawingml/2006/table">
            <a:tbl>
              <a:tblPr/>
              <a:tblGrid>
                <a:gridCol w="3888432"/>
                <a:gridCol w="3888432"/>
              </a:tblGrid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800" b="1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67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인기순위</a:t>
                      </a:r>
                      <a:endParaRPr lang="ko-KR" altLang="en-US" sz="14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73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863" t="45800" r="42519" b="12901"/>
          <a:stretch/>
        </p:blipFill>
        <p:spPr>
          <a:xfrm>
            <a:off x="971600" y="3573016"/>
            <a:ext cx="3745636" cy="23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988" t="7301" r="64569" b="77299"/>
          <a:stretch/>
        </p:blipFill>
        <p:spPr>
          <a:xfrm>
            <a:off x="4900919" y="3969060"/>
            <a:ext cx="3679488" cy="14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 txBox="1">
            <a:spLocks/>
          </p:cNvSpPr>
          <p:nvPr/>
        </p:nvSpPr>
        <p:spPr>
          <a:xfrm>
            <a:off x="899592" y="620688"/>
            <a:ext cx="203132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rtlCol="0" anchor="t">
            <a:sp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latin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accent1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개선사항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4909"/>
              </p:ext>
            </p:extLst>
          </p:nvPr>
        </p:nvGraphicFramePr>
        <p:xfrm>
          <a:off x="899592" y="1484784"/>
          <a:ext cx="6912768" cy="2493836"/>
        </p:xfrm>
        <a:graphic>
          <a:graphicData uri="http://schemas.openxmlformats.org/drawingml/2006/table">
            <a:tbl>
              <a:tblPr/>
              <a:tblGrid>
                <a:gridCol w="814387"/>
                <a:gridCol w="1345853"/>
                <a:gridCol w="1656184"/>
                <a:gridCol w="1656184"/>
                <a:gridCol w="1440160"/>
              </a:tblGrid>
              <a:tr h="2469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smtClean="0"/>
                        <a:t>종 류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600" dirty="0" err="1" smtClean="0"/>
                        <a:t>네이버</a:t>
                      </a:r>
                      <a:endParaRPr lang="ko-KR" altLang="en-US" sz="1600" dirty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인벤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DC</a:t>
                      </a:r>
                      <a:r>
                        <a:rPr lang="ko-KR" altLang="en-US" sz="1600" dirty="0" smtClean="0"/>
                        <a:t>인사이드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루리웹</a:t>
                      </a:r>
                      <a:endParaRPr lang="ko-KR" altLang="en-US" sz="1600" dirty="0" smtClean="0"/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3523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서비스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F69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금주의 인기 글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추가요청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게시판인기순위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 방문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게시판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523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기술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리모컨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인장 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게시판 계급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5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검색 시스템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005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</a:rPr>
                        <a:t>디자인</a:t>
                      </a:r>
                      <a:endParaRPr lang="ko-KR" altLang="en-US" sz="1600" kern="0" spc="0" dirty="0">
                        <a:solidFill>
                          <a:schemeClr val="tx1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단색의 깔끔한 디자인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계급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카테고리 디자인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깔끔함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3443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백그라운드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그림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122" marR="52122" marT="14410" marB="14410" anchor="ctr">
                    <a:lnL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9592" y="3933056"/>
            <a:ext cx="69127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서비스 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계급시스템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비추천</a:t>
            </a:r>
            <a:r>
              <a:rPr lang="ko-KR" altLang="en-US" dirty="0" smtClean="0"/>
              <a:t> 수로 계급을 설정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게시판 추가요청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 요청 수에 따라 게시판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dirty="0" smtClean="0">
                <a:solidFill>
                  <a:srgbClr val="0070C0"/>
                </a:solidFill>
              </a:rPr>
              <a:t>기술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리모컨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검색시스템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dirty="0" smtClean="0">
                <a:solidFill>
                  <a:srgbClr val="0070C0"/>
                </a:solidFill>
              </a:rPr>
              <a:t>디자인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* </a:t>
            </a:r>
            <a:r>
              <a:rPr lang="ko-KR" altLang="en-US" dirty="0" smtClean="0"/>
              <a:t>백그라운드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카테고리 별로 게시판 속성 그림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9017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418</TotalTime>
  <Words>491</Words>
  <Application>Microsoft Office PowerPoint</Application>
  <PresentationFormat>화면 슬라이드 쇼(4:3)</PresentationFormat>
  <Paragraphs>189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HY그래픽M</vt:lpstr>
      <vt:lpstr>HY엽서M</vt:lpstr>
      <vt:lpstr>맑은 고딕</vt:lpstr>
      <vt:lpstr>함초롬바탕</vt:lpstr>
      <vt:lpstr>Arial</vt:lpstr>
      <vt:lpstr>Trebuchet MS</vt:lpstr>
      <vt:lpstr>Wingdings 3</vt:lpstr>
      <vt:lpstr>패싯</vt:lpstr>
      <vt:lpstr>PowerPoint 프레젠테이션</vt:lpstr>
      <vt:lpstr>프로젝트 개요 및 목표설정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hublec</dc:creator>
  <cp:lastModifiedBy>USER</cp:lastModifiedBy>
  <cp:revision>39</cp:revision>
  <dcterms:created xsi:type="dcterms:W3CDTF">2016-09-16T07:05:12Z</dcterms:created>
  <dcterms:modified xsi:type="dcterms:W3CDTF">2016-10-04T06:39:35Z</dcterms:modified>
</cp:coreProperties>
</file>